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411"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3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CHRIST </a:t>
            </a:r>
          </a:p>
          <a:p>
            <a:pPr algn="ctr"/>
            <a:r>
              <a:rPr lang="en-US" dirty="0"/>
              <a:t>PART 59</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11:33 " No one, when he has lit a lamp, puts </a:t>
            </a:r>
            <a:r>
              <a:rPr lang="en-US" i="1" dirty="0"/>
              <a:t>it </a:t>
            </a:r>
            <a:r>
              <a:rPr lang="en-US" dirty="0"/>
              <a:t>in a secret place or under a basket, but on a lampstand, that those who come in may see the light.  </a:t>
            </a:r>
            <a:r>
              <a:rPr lang="en-US" baseline="30000" dirty="0"/>
              <a:t>34</a:t>
            </a:r>
            <a:r>
              <a:rPr lang="en-US" dirty="0"/>
              <a:t> "The lamp of the body is the eye. Therefore, when your eye is good, your whole body also is full of light. But when </a:t>
            </a:r>
            <a:r>
              <a:rPr lang="en-US" i="1" dirty="0"/>
              <a:t>your eye </a:t>
            </a:r>
            <a:r>
              <a:rPr lang="en-US" dirty="0"/>
              <a:t>is bad, your body also </a:t>
            </a:r>
            <a:r>
              <a:rPr lang="en-US" i="1" dirty="0"/>
              <a:t>is </a:t>
            </a:r>
            <a:r>
              <a:rPr lang="en-US" dirty="0"/>
              <a:t>full of darkness.  </a:t>
            </a:r>
            <a:r>
              <a:rPr lang="en-US" baseline="30000" dirty="0"/>
              <a:t>35</a:t>
            </a:r>
            <a:r>
              <a:rPr lang="en-US" dirty="0"/>
              <a:t> "Therefore take heed that the light which is in you is not darkness.  </a:t>
            </a:r>
            <a:r>
              <a:rPr lang="en-US" baseline="30000" dirty="0"/>
              <a:t>36</a:t>
            </a:r>
            <a:r>
              <a:rPr lang="en-US" dirty="0"/>
              <a:t> "If then your whole body </a:t>
            </a:r>
            <a:r>
              <a:rPr lang="en-US" i="1" dirty="0"/>
              <a:t>is </a:t>
            </a:r>
            <a:r>
              <a:rPr lang="en-US" dirty="0"/>
              <a:t>full of light, having no part dark, </a:t>
            </a:r>
            <a:r>
              <a:rPr lang="en-US" i="1" dirty="0"/>
              <a:t>the </a:t>
            </a:r>
            <a:r>
              <a:rPr lang="en-US" dirty="0"/>
              <a:t>whole </a:t>
            </a:r>
            <a:r>
              <a:rPr lang="en-US" i="1" dirty="0"/>
              <a:t>body </a:t>
            </a:r>
            <a:r>
              <a:rPr lang="en-US" dirty="0"/>
              <a:t>will be full of light, as when the bright shining of a lamp gives you light."</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As the lamp is made for light and its useful purposes, so the eye was made for vision, needing therefore to be in perfect condition so as to fulfill its functions well. In like manner the moral light of God comes into the world through Christ to be accepted by men honestly and with an unprejudiced mind. For as a blurred eye dooms the whole body to darkness, so does a prejudiced, worldly heart shut off the light of God and doom the miserable man to the darkness of delusion and death. The “eye is single” when it is undimmed and has its natural and proper powers for straight and clear seeing; when the eye is evil, that is, it lacks its power of clear and correct sight, the body is full of darkness.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119:105  Your word </a:t>
            </a:r>
            <a:r>
              <a:rPr lang="en-US" i="1" dirty="0"/>
              <a:t>is </a:t>
            </a:r>
            <a:r>
              <a:rPr lang="en-US" dirty="0"/>
              <a:t>a lamp to my feet And a light to my path</a:t>
            </a:r>
            <a:r>
              <a:rPr lang="en-US" dirty="0" smtClean="0"/>
              <a:t>.</a:t>
            </a:r>
            <a:endParaRPr lang="en-US" dirty="0"/>
          </a:p>
          <a:p>
            <a:r>
              <a:rPr lang="en-US" dirty="0"/>
              <a:t> </a:t>
            </a:r>
          </a:p>
          <a:p>
            <a:r>
              <a:rPr lang="en-US" dirty="0"/>
              <a:t>2 Corinthians 4:6 For it is the God who commanded light to shine out of darkness, who has shone in our hearts to </a:t>
            </a:r>
            <a:r>
              <a:rPr lang="en-US" i="1" dirty="0"/>
              <a:t>give </a:t>
            </a:r>
            <a:r>
              <a:rPr lang="en-US" dirty="0"/>
              <a:t>the light of the knowledge of the glory of God in the face of Jesus Christ.</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11:37 And as He spoke, a certain Pharisee asked Him to dine with him. So He went in and sat down to eat.  </a:t>
            </a:r>
            <a:r>
              <a:rPr lang="en-US" baseline="30000" dirty="0"/>
              <a:t>38</a:t>
            </a:r>
            <a:r>
              <a:rPr lang="en-US" dirty="0"/>
              <a:t> When the Pharisee saw </a:t>
            </a:r>
            <a:r>
              <a:rPr lang="en-US" i="1" dirty="0"/>
              <a:t>it, </a:t>
            </a:r>
            <a:r>
              <a:rPr lang="en-US" dirty="0"/>
              <a:t>he marveled that He had not first washed before dinner.  </a:t>
            </a:r>
            <a:r>
              <a:rPr lang="en-US" baseline="30000" dirty="0"/>
              <a:t>39</a:t>
            </a:r>
            <a:r>
              <a:rPr lang="en-US" dirty="0"/>
              <a:t> Then the Lord said to him, "Now you Pharisees make the outside of the cup and dish clean, but your inward part is full of greed and wickedness.  </a:t>
            </a:r>
            <a:r>
              <a:rPr lang="en-US" baseline="30000" dirty="0"/>
              <a:t>40</a:t>
            </a:r>
            <a:r>
              <a:rPr lang="en-US" dirty="0"/>
              <a:t> "Foolish ones! Did not He who made the outside make the inside also?  </a:t>
            </a:r>
            <a:r>
              <a:rPr lang="en-US" baseline="30000" dirty="0"/>
              <a:t>41</a:t>
            </a:r>
            <a:r>
              <a:rPr lang="en-US" dirty="0"/>
              <a:t> "But rather give alms of such things as you have; then indeed all things are clean to you.</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Jesus charged this Pharisee with making the outside clean, but neglecting the inside. He did not object to  cleansing the outside, but his objection was the cleansing of the outside and leaving the inside unclean; the Pharisees would substitute the outside cleansing for the inward cleansing; this Jesus severely condemned. Jesus used the common illustration of “the cup and of the platter” because these were on the table while they were eating. It was a severe charge to say that they were “full of extortion and wickedness.” The Pharisees kept the external regulations, but their hearts were full of plunder and wickedness. The psalmist had said, “Thou, </a:t>
            </a:r>
            <a:r>
              <a:rPr lang="en-US" sz="2400" dirty="0" err="1"/>
              <a:t>desirest</a:t>
            </a:r>
            <a:r>
              <a:rPr lang="en-US" sz="2400" dirty="0"/>
              <a:t> truth in the inward parts” (Psalm 51:6). A cleansed body does not make a pure heart any more than fine clothes make a noble character.  </a:t>
            </a:r>
          </a:p>
          <a:p>
            <a:r>
              <a:rPr lang="en-US" sz="2400" dirty="0"/>
              <a:t> </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11:42 "But woe to you Pharisees! For you tithe mint and rue and all manner of herbs, and pass by justice and the love of God. These you ought to have done, without leaving the others undone.  </a:t>
            </a:r>
            <a:r>
              <a:rPr lang="en-US" baseline="30000" dirty="0"/>
              <a:t>43</a:t>
            </a:r>
            <a:r>
              <a:rPr lang="en-US" dirty="0"/>
              <a:t> "Woe to you Pharisees! For you love the best seats in the synagogues and greetings in the marketplaces.  </a:t>
            </a:r>
            <a:r>
              <a:rPr lang="en-US" baseline="30000" dirty="0"/>
              <a:t>44</a:t>
            </a:r>
            <a:r>
              <a:rPr lang="en-US" dirty="0"/>
              <a:t> "Woe to you, scribes and Pharisees, hypocrites! For you are like graves which are not seen, and the men who walk over </a:t>
            </a:r>
            <a:r>
              <a:rPr lang="en-US" i="1" dirty="0"/>
              <a:t>them </a:t>
            </a:r>
            <a:r>
              <a:rPr lang="en-US" dirty="0"/>
              <a:t>are not aware </a:t>
            </a:r>
            <a:r>
              <a:rPr lang="en-US" i="1" dirty="0"/>
              <a:t>of them."</a:t>
            </a:r>
            <a:endParaRPr lang="en-US" dirty="0"/>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23:27 "Woe to you, scribes and Pharisees, hypocrites! For you are like whitewashed tombs which indeed appear beautiful outwardly, but inside are full of dead </a:t>
            </a:r>
            <a:r>
              <a:rPr lang="en-US" i="1" dirty="0"/>
              <a:t>men's </a:t>
            </a:r>
            <a:r>
              <a:rPr lang="en-US" dirty="0"/>
              <a:t>bones and all uncleanness. </a:t>
            </a:r>
            <a:r>
              <a:rPr lang="en-US" baseline="30000" dirty="0"/>
              <a:t>28 </a:t>
            </a:r>
            <a:r>
              <a:rPr lang="en-US" dirty="0"/>
              <a:t>"Even so you also outwardly appear righteous to men, but inside you are full of hypocrisy and lawlessness.</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15:14 "Let them alone. They are blind leaders of the blind. And if the blind leads the blind, both will fall into a ditch."</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11:45 Then one of the lawyers answered and said to Him, "Teacher, by saying these things You reproach us also."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11:46 And He said, "Woe to you also, lawyers! For you load men with burdens hard to bear, and you yourselves do not touch the burdens with one of your fingers.  </a:t>
            </a:r>
            <a:r>
              <a:rPr lang="en-US" baseline="30000" dirty="0"/>
              <a:t>47</a:t>
            </a:r>
            <a:r>
              <a:rPr lang="en-US" dirty="0"/>
              <a:t> "Woe to you! For you build the tombs of the prophets, and your fathers killed them.  </a:t>
            </a:r>
            <a:r>
              <a:rPr lang="en-US" baseline="30000" dirty="0"/>
              <a:t>48</a:t>
            </a:r>
            <a:r>
              <a:rPr lang="en-US" dirty="0"/>
              <a:t> "In fact, you bear witness that you approve the deeds of your fathers; for they indeed killed them, and you build their tombs.  </a:t>
            </a:r>
            <a:r>
              <a:rPr lang="en-US" baseline="30000" dirty="0"/>
              <a:t>49</a:t>
            </a:r>
            <a:r>
              <a:rPr lang="en-US" dirty="0"/>
              <a:t> "Therefore the wisdom of God also said, 'I will send them prophets and apostles, and </a:t>
            </a:r>
            <a:r>
              <a:rPr lang="en-US" i="1" dirty="0"/>
              <a:t>some </a:t>
            </a:r>
            <a:r>
              <a:rPr lang="en-US" dirty="0"/>
              <a:t>of them they will kill and persecute</a:t>
            </a:r>
            <a:r>
              <a:rPr lang="en-US" dirty="0" smtClean="0"/>
              <a:t>,'</a:t>
            </a: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chapter gives Jesus' instruction on prayer (Luke 11:1-13), recounts his refutation of the Pharisees' insinuation that Christ was in league with Satan (Luke 11:14-26), records his reaction to a compliment (Luke 11:27-28), details another instance of his reference to Jonah (Luke 11:29-32), stresses his warning against spiritual blindness (Luke 11:33-36), tells of his lunch with a Pharisee (Luke 11:42-44), includes an additional three "woes" against the lawyers, and concludes with Luke's summary of the intensified evil cabal against Jesus by the scribes and Pharisees (Luke 11:53-54). (Coffman’s commentary on Luke).</a:t>
            </a:r>
          </a:p>
          <a:p>
            <a:r>
              <a:rPr lang="en-US" dirty="0"/>
              <a:t>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50</a:t>
            </a:r>
            <a:r>
              <a:rPr lang="en-US" dirty="0"/>
              <a:t> "that the blood of all the prophets which was shed from the foundation of the world may be required of this generation,  </a:t>
            </a:r>
            <a:r>
              <a:rPr lang="en-US" baseline="30000" dirty="0"/>
              <a:t>51</a:t>
            </a:r>
            <a:r>
              <a:rPr lang="en-US" dirty="0"/>
              <a:t> "from the blood of Abel to the blood of Zechariah who perished between the altar and the temple. Yes, I say to you, it shall be required of this generation.  </a:t>
            </a:r>
            <a:r>
              <a:rPr lang="en-US" baseline="30000" dirty="0"/>
              <a:t>52</a:t>
            </a:r>
            <a:r>
              <a:rPr lang="en-US" dirty="0"/>
              <a:t> "Woe to you lawyers! For you have taken away the key of knowledge. You did not enter in yourselves, and those who were entering in you hindered."</a:t>
            </a:r>
            <a:endParaRPr lang="en-US" dirty="0"/>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hypocritical conduct of lawyers in building impressive tombs to the honor of God's prophets whose words they themselves despised and were in the process of violating (through their opposition to Jesus) was one and the same quality of action as that of killing the prophets. The character of those tomb-builders made the tombs they built monuments to the killing, and not to the prophets! It was in that light that Jesus looked upon those tombs, viewing them as evidence that the evil generation before him was of the same perverse and rebellious nature as that of their ancestors.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Summers observed that "The lawyers kept the view alive (that God's prophets should be killed) by building the memorial reminders."</a:t>
            </a:r>
            <a:r>
              <a:rPr lang="en-US" baseline="30000" dirty="0"/>
              <a:t>[48]</a:t>
            </a:r>
            <a:r>
              <a:rPr lang="en-US" dirty="0"/>
              <a:t> Phillips' translation catches the spirit of the Lord's word in this place thus: "You show clearly enough how you approve your fathers' actions. They did the actual killing and you put up a memorial to it." (Coffman’s commentary on Luke)</a:t>
            </a:r>
            <a:endParaRPr lang="en-US" dirty="0"/>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11:53 And as He said these things to them, the scribes and the Pharisees began to assail </a:t>
            </a:r>
            <a:r>
              <a:rPr lang="en-US" i="1" dirty="0"/>
              <a:t>Him </a:t>
            </a:r>
            <a:r>
              <a:rPr lang="en-US" dirty="0"/>
              <a:t>vehemently, and to cross-examine Him about many things,  </a:t>
            </a:r>
            <a:r>
              <a:rPr lang="en-US" baseline="30000" dirty="0"/>
              <a:t>54</a:t>
            </a:r>
            <a:r>
              <a:rPr lang="en-US" dirty="0"/>
              <a:t> lying in wait for Him, and seeking to catch Him in something He might say, that they might accuse Him.</a:t>
            </a:r>
          </a:p>
          <a:p>
            <a:r>
              <a:rPr lang="en-US" dirty="0"/>
              <a:t> </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11:29 And while the crowds were thickly gathered together, He began to say, "This is an evil generation. It seeks a sign, and no sign will be given to it except the sign of Jonah the prophet.  </a:t>
            </a:r>
            <a:r>
              <a:rPr lang="en-US" baseline="30000" dirty="0"/>
              <a:t>30</a:t>
            </a:r>
            <a:r>
              <a:rPr lang="en-US" dirty="0"/>
              <a:t> "For as Jonah became a sign to the </a:t>
            </a:r>
            <a:r>
              <a:rPr lang="en-US" dirty="0" err="1"/>
              <a:t>Ninevites</a:t>
            </a:r>
            <a:r>
              <a:rPr lang="en-US" dirty="0"/>
              <a:t>, so also the Son of Man will be to this generation.</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11:16  Others, testing </a:t>
            </a:r>
            <a:r>
              <a:rPr lang="en-US" i="1" dirty="0"/>
              <a:t>Him, </a:t>
            </a:r>
            <a:r>
              <a:rPr lang="en-US" dirty="0"/>
              <a:t>sought from Him a sign from heaven.</a:t>
            </a:r>
          </a:p>
          <a:p>
            <a:r>
              <a:rPr lang="en-US" dirty="0"/>
              <a:t> </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3:7  always learning and never able to come to the knowledge of the truth.</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12:40  "For as Jonah was three days and three nights in the belly of the great fish, so will the Son of Man be three days and three nights in the heart of the earth.  </a:t>
            </a:r>
            <a:r>
              <a:rPr lang="en-US" baseline="30000" dirty="0"/>
              <a:t>41</a:t>
            </a:r>
            <a:r>
              <a:rPr lang="en-US" dirty="0"/>
              <a:t> "The men of Nineveh will rise up in the judgment with this generation and condemn it, because they repented at the preaching of Jonah; and indeed a greater than Jonah </a:t>
            </a:r>
            <a:r>
              <a:rPr lang="en-US" i="1" dirty="0"/>
              <a:t>is </a:t>
            </a:r>
            <a:r>
              <a:rPr lang="en-US" dirty="0"/>
              <a:t>here.</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Coffman rightly states:</a:t>
            </a:r>
          </a:p>
          <a:p>
            <a:r>
              <a:rPr lang="en-US" dirty="0"/>
              <a:t> </a:t>
            </a:r>
          </a:p>
          <a:p>
            <a:r>
              <a:rPr lang="en-US" dirty="0"/>
              <a:t>The sign of Jonah ... is nothing less than the death, burial and resurrection of Jesus Christ, as typified by the miraculous entombment and delivery after three days of Jonah in the belly of the great fish, this truth having been spelled out in detail by Matthew (Matthew 12:40), and witnessed by the inscriptions in the catacombs for centuries afterward.</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Boles also states:</a:t>
            </a:r>
          </a:p>
          <a:p>
            <a:r>
              <a:rPr lang="en-US" dirty="0"/>
              <a:t> </a:t>
            </a:r>
          </a:p>
          <a:p>
            <a:r>
              <a:rPr lang="en-US" dirty="0"/>
              <a:t>Jonah’s remaining in the belly of the fish became a type of Jesus’ remaining in the grave. This is the sign that Jesus gave as his proof of his </a:t>
            </a:r>
            <a:r>
              <a:rPr lang="en-US" dirty="0" err="1"/>
              <a:t>Messiahship</a:t>
            </a:r>
            <a:r>
              <a:rPr lang="en-US" dirty="0"/>
              <a:t>.</a:t>
            </a:r>
          </a:p>
          <a:p>
            <a:r>
              <a:rPr lang="en-US" dirty="0"/>
              <a:t>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11:31 "The queen of the South will rise up in the judgment with the men of this generation and condemn them, for she came from the ends of the earth to hear the wisdom of Solomon; and indeed a greater than Solomon </a:t>
            </a:r>
            <a:r>
              <a:rPr lang="en-US" i="1" dirty="0"/>
              <a:t>is </a:t>
            </a:r>
            <a:r>
              <a:rPr lang="en-US" dirty="0"/>
              <a:t>here.  </a:t>
            </a:r>
            <a:r>
              <a:rPr lang="en-US" baseline="30000" dirty="0"/>
              <a:t>32</a:t>
            </a:r>
            <a:r>
              <a:rPr lang="en-US" dirty="0"/>
              <a:t> "The men of Nineveh will rise up in the judgment with this generation and condemn it, for they repented at the preaching of Jonah; and indeed a greater than Jonah </a:t>
            </a:r>
            <a:r>
              <a:rPr lang="en-US" i="1" dirty="0"/>
              <a:t>is </a:t>
            </a:r>
            <a:r>
              <a:rPr lang="en-US" dirty="0"/>
              <a:t>here.</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2369</TotalTime>
  <Words>1536</Words>
  <Application>Microsoft Office PowerPoint</Application>
  <PresentationFormat>On-screen Show (4:3)</PresentationFormat>
  <Paragraphs>59</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63</cp:revision>
  <dcterms:created xsi:type="dcterms:W3CDTF">2006-12-19T00:50:39Z</dcterms:created>
  <dcterms:modified xsi:type="dcterms:W3CDTF">2014-11-23T02:04:36Z</dcterms:modified>
</cp:coreProperties>
</file>